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59EB"/>
    <a:srgbClr val="38948E"/>
    <a:srgbClr val="368D8C"/>
    <a:srgbClr val="224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9"/>
    <p:restoredTop sz="96327"/>
  </p:normalViewPr>
  <p:slideViewPr>
    <p:cSldViewPr snapToGrid="0" snapToObjects="1">
      <p:cViewPr>
        <p:scale>
          <a:sx n="75" d="100"/>
          <a:sy n="7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BBCAD5-FEF1-2B49-838A-E997F748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A4665-3A20-D341-9F03-626312C11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2ED85-6603-DE4F-AC1F-DADB96E97F52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3FA68-3F5D-2E4C-9DFB-A1628AC6C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1B8CA-BCDF-1A46-A38D-0EDF53E8FD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95A2-F007-CB44-8BC2-3D55E94D3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FA069-43CE-C744-9868-7D24110FA0C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59FF-727B-4346-AD01-29802BEAD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0E7C16-EDD4-6248-AD37-9236A2897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0431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B0D8098-4D75-4DE6-AB35-E504A7A1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9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59DD-9075-5846-9EB7-3AFDC05D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91F98-48B1-794A-A7EA-CA88B801B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0D5EF5-B199-6D4C-8261-C8239758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3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E21B2-8635-CA43-BAB9-DF4837AC0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0569C-F89C-C04B-9876-4801E3D86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2D780-9884-534F-91C3-B02EC1A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1BB-3481-1649-A0FF-07138972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31E7-1EC9-4044-9598-6C72C3C7E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9BE76A-620E-7C4C-9B63-FB5C011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6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6316-676B-5041-BB23-CB491A2C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342" y="1541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5BE8E9-6D86-7344-8D2F-A8C79DF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E846A45-676B-4868-AABC-D527AF23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7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49F5-DABB-1044-A687-F27B54F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F69C-E6D3-A74A-A414-B82275CB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5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6086-2A0E-F945-8FA1-676EAE7F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2BAF14-A9F0-F341-9B69-80E9FFCB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3F86D-4459-344F-8380-B292D3D6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6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1572-D2E0-544B-A395-977C4FC4B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076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F4D8F-440F-DA47-99B5-5FE942457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318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31358-B953-B243-9BA2-9B8B4FD2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18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0D1AA8-D947-2849-937E-ABE40C44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3F315-CC44-F642-8207-0F39E1CA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106A-AC2A-164E-B270-54059996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48FE-8940-E946-9952-63EFF58D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9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26B550-65D0-C743-A416-CF4C370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5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F950-F677-B248-B555-257C0D51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1D5-F505-8341-A05D-9AAA7B58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342" y="436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8C3CC-1E3F-624F-9F03-FE1183B7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FC9658-EFB7-574D-9730-742ED06D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A1F9-19DA-6D4E-85F0-C96EE6AFE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46116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4590AA-39D8-9349-93AF-6E133C4C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BD91A1-FCEB-DF4E-B948-F5838EFF0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AF670-9460-B74B-AF2A-2B0CB632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9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D469FD-8E10-BF46-80AD-5189A1223B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740049" y="-36806"/>
            <a:ext cx="3451951" cy="639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BC850-F673-564A-BDDB-F1FB2F58F7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-3512" y="1"/>
            <a:ext cx="1351638" cy="685337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0D99B-58DF-D244-AD5C-177312E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8842-5252-5E4D-AD37-90EC12637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046" y="1711187"/>
            <a:ext cx="9968754" cy="3115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595A-C5B5-D949-864C-F48D825A9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CF0F-BA50-4144-9697-6138E1DB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GWU Immanual R_Sri Ramakrishna Institute of Technology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0625-18F3-984D-B40A-767299F1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CDEF-EBF7-A24C-97CC-57BDAB1899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F89F2-DD65-5045-B32A-6E52BFF73D9D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38E90-9D19-504E-AB55-DAC42E6BC0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303646" y="6418884"/>
            <a:ext cx="624006" cy="370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FFDE47-9BF6-8B40-AC3C-67887A9BCAE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849565" y="6463058"/>
            <a:ext cx="2961435" cy="295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B2BC18-05EF-9B40-A8D3-BAD5C826760F}"/>
              </a:ext>
            </a:extLst>
          </p:cNvPr>
          <p:cNvSpPr txBox="1"/>
          <p:nvPr userDrawn="1"/>
        </p:nvSpPr>
        <p:spPr>
          <a:xfrm>
            <a:off x="2309446" y="-369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2BFC1-1047-994A-99C8-AE0A77DB6797}"/>
              </a:ext>
            </a:extLst>
          </p:cNvPr>
          <p:cNvSpPr txBox="1"/>
          <p:nvPr userDrawn="1"/>
        </p:nvSpPr>
        <p:spPr>
          <a:xfrm>
            <a:off x="3364523" y="-39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5" name="Picture 1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EA937D6-6452-5C41-AC2B-15A81749185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501882" y="6453254"/>
            <a:ext cx="238167" cy="3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mangwu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mmangwu/GW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10B85-E079-9842-B202-BDEB5217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9" y="1391"/>
            <a:ext cx="12187056" cy="6855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B18CD-758A-86E0-99B9-7E0C5C34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2" y="2781"/>
            <a:ext cx="12187056" cy="6855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633ED-B352-D128-9253-37CD584C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781"/>
            <a:ext cx="12187056" cy="68552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24209" y="2656498"/>
            <a:ext cx="182184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Avg.Aspect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Ratio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0751" y="3286369"/>
            <a:ext cx="159101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Avg. Skewness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4209" y="4195221"/>
            <a:ext cx="239264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Thickness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0751" y="4952459"/>
            <a:ext cx="21128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Euler's characteristic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574127" y="2623361"/>
            <a:ext cx="3156377" cy="2668132"/>
            <a:chOff x="2064285" y="2623361"/>
            <a:chExt cx="3156377" cy="2668132"/>
          </a:xfrm>
        </p:grpSpPr>
        <p:sp>
          <p:nvSpPr>
            <p:cNvPr id="14" name="TextBox 13"/>
            <p:cNvSpPr txBox="1"/>
            <p:nvPr/>
          </p:nvSpPr>
          <p:spPr>
            <a:xfrm>
              <a:off x="2064285" y="2623361"/>
              <a:ext cx="3156377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 of the Body Except Body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64285" y="3807201"/>
              <a:ext cx="902748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64285" y="4356052"/>
              <a:ext cx="117391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Categories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285" y="4922161"/>
              <a:ext cx="1110240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Industries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4285" y="3211266"/>
              <a:ext cx="633507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 rot="5400000">
            <a:off x="9671223" y="2953810"/>
            <a:ext cx="1524776" cy="665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IN" b="1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Mesh </a:t>
            </a:r>
            <a:r>
              <a:rPr lang="en-IN" b="1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IN" b="1" dirty="0" smtClean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01979" y="4922161"/>
            <a:ext cx="240998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Information</a:t>
            </a: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97436" y="6458075"/>
            <a:ext cx="5749266" cy="369332"/>
          </a:xfrm>
          <a:prstGeom prst="rect">
            <a:avLst/>
          </a:prstGeom>
          <a:noFill/>
          <a:ln w="38100">
            <a:solidFill>
              <a:srgbClr val="368D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243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Immanual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Institute of Technology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79673" y="232228"/>
            <a:ext cx="1398140" cy="461665"/>
          </a:xfrm>
          <a:prstGeom prst="rect">
            <a:avLst/>
          </a:prstGeom>
          <a:solidFill>
            <a:srgbClr val="38948E"/>
          </a:solidFill>
          <a:ln>
            <a:solidFill>
              <a:srgbClr val="A959EB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Json file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28" y="1000740"/>
            <a:ext cx="1389846" cy="13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OBJ File Format – Simply Explained | All3D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57" y="894291"/>
            <a:ext cx="1496294" cy="14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/>
          <p:cNvCxnSpPr>
            <a:stCxn id="2050" idx="2"/>
          </p:cNvCxnSpPr>
          <p:nvPr/>
        </p:nvCxnSpPr>
        <p:spPr>
          <a:xfrm>
            <a:off x="2162051" y="2390586"/>
            <a:ext cx="0" cy="2716241"/>
          </a:xfrm>
          <a:prstGeom prst="line">
            <a:avLst/>
          </a:prstGeom>
          <a:ln w="28575">
            <a:solidFill>
              <a:srgbClr val="368D8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292604" y="2420884"/>
            <a:ext cx="16542" cy="2716241"/>
          </a:xfrm>
          <a:prstGeom prst="line">
            <a:avLst/>
          </a:prstGeom>
          <a:ln w="28575">
            <a:solidFill>
              <a:srgbClr val="368D8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14" idx="1"/>
          </p:cNvCxnSpPr>
          <p:nvPr/>
        </p:nvCxnSpPr>
        <p:spPr>
          <a:xfrm>
            <a:off x="2162051" y="2808027"/>
            <a:ext cx="412076" cy="0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162051" y="3422659"/>
            <a:ext cx="412076" cy="0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161144" y="3986844"/>
            <a:ext cx="412076" cy="0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184152" y="4522995"/>
            <a:ext cx="412076" cy="0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62051" y="5092436"/>
            <a:ext cx="412076" cy="0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" idx="1"/>
          </p:cNvCxnSpPr>
          <p:nvPr/>
        </p:nvCxnSpPr>
        <p:spPr>
          <a:xfrm>
            <a:off x="6292604" y="2836141"/>
            <a:ext cx="731605" cy="5023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284476" y="3507774"/>
            <a:ext cx="731605" cy="5023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309146" y="4366657"/>
            <a:ext cx="731605" cy="5023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6284844" y="5132102"/>
            <a:ext cx="731605" cy="5023"/>
          </a:xfrm>
          <a:prstGeom prst="straightConnector1">
            <a:avLst/>
          </a:prstGeom>
          <a:ln w="28575">
            <a:solidFill>
              <a:srgbClr val="368D8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753188" y="5876579"/>
            <a:ext cx="2467342" cy="369332"/>
          </a:xfrm>
          <a:prstGeom prst="rect">
            <a:avLst/>
          </a:prstGeom>
          <a:solidFill>
            <a:srgbClr val="38948E"/>
          </a:solidFill>
          <a:ln>
            <a:solidFill>
              <a:srgbClr val="A959E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between 0-1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77110" y="5876579"/>
            <a:ext cx="1633781" cy="369332"/>
          </a:xfrm>
          <a:prstGeom prst="rect">
            <a:avLst/>
          </a:prstGeom>
          <a:solidFill>
            <a:srgbClr val="38948E"/>
          </a:solidFill>
          <a:ln>
            <a:solidFill>
              <a:srgbClr val="A959E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382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2197" y="2556288"/>
            <a:ext cx="242277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50625" y="5758530"/>
            <a:ext cx="238847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PARAMETERS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26162" y="510521"/>
            <a:ext cx="2725237" cy="5051622"/>
            <a:chOff x="4788260" y="510521"/>
            <a:chExt cx="2725237" cy="5051622"/>
          </a:xfrm>
        </p:grpSpPr>
        <p:sp>
          <p:nvSpPr>
            <p:cNvPr id="6" name="Rectangle 5"/>
            <p:cNvSpPr/>
            <p:nvPr/>
          </p:nvSpPr>
          <p:spPr>
            <a:xfrm>
              <a:off x="5033077" y="510521"/>
              <a:ext cx="202491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Logistic Regression</a:t>
              </a:r>
              <a:endParaRPr lang="en-I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231844" y="1203248"/>
              <a:ext cx="162736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KNN Classifier</a:t>
              </a:r>
              <a:endParaRPr lang="en-IN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8260" y="2004352"/>
              <a:ext cx="2514535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 Vector Classifier</a:t>
              </a:r>
              <a:endParaRPr lang="en-I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33075" y="2957853"/>
              <a:ext cx="2416559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 Tree Classifier</a:t>
              </a:r>
              <a:endParaRPr lang="en-I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69211" y="4091647"/>
              <a:ext cx="254428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Forest Classifier</a:t>
              </a:r>
              <a:endParaRPr lang="en-I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91039" y="5192811"/>
              <a:ext cx="2300630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2121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Naïve Bayes Classifier</a:t>
              </a:r>
              <a:endParaRPr lang="en-I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49830"/>
          <a:stretch/>
        </p:blipFill>
        <p:spPr>
          <a:xfrm>
            <a:off x="7596473" y="2619905"/>
            <a:ext cx="3985952" cy="2909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51428"/>
          <a:stretch/>
        </p:blipFill>
        <p:spPr>
          <a:xfrm>
            <a:off x="7750625" y="-197053"/>
            <a:ext cx="4162370" cy="3138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" name="Rectangle 19"/>
          <p:cNvSpPr/>
          <p:nvPr/>
        </p:nvSpPr>
        <p:spPr>
          <a:xfrm>
            <a:off x="10646384" y="6073712"/>
            <a:ext cx="154561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easibility Metric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62146" y="5498126"/>
            <a:ext cx="1756791" cy="8617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Readiness</a:t>
            </a:r>
          </a:p>
          <a:p>
            <a:pPr algn="ctr"/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immangwu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GWU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419600" y="318655"/>
            <a:ext cx="2992582" cy="5624541"/>
          </a:xfrm>
          <a:prstGeom prst="roundRect">
            <a:avLst/>
          </a:prstGeom>
          <a:noFill/>
          <a:ln w="38100">
            <a:solidFill>
              <a:srgbClr val="A959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>
            <a:stCxn id="4" idx="0"/>
          </p:cNvCxnSpPr>
          <p:nvPr/>
        </p:nvCxnSpPr>
        <p:spPr>
          <a:xfrm flipH="1" flipV="1">
            <a:off x="2493586" y="510521"/>
            <a:ext cx="1" cy="20457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483683" y="2941573"/>
            <a:ext cx="9903" cy="24182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93587" y="510521"/>
            <a:ext cx="22135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483682" y="1372259"/>
            <a:ext cx="234525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93587" y="2175822"/>
            <a:ext cx="2032575" cy="13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93586" y="3175184"/>
            <a:ext cx="21790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493587" y="4258717"/>
            <a:ext cx="2179011" cy="175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493587" y="5359845"/>
            <a:ext cx="2179011" cy="175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697436" y="6458075"/>
            <a:ext cx="5749266" cy="369332"/>
          </a:xfrm>
          <a:prstGeom prst="rect">
            <a:avLst/>
          </a:prstGeom>
          <a:noFill/>
          <a:ln w="38100">
            <a:solidFill>
              <a:srgbClr val="368D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243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Immanual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Institute of Technology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95447" y="-8838"/>
            <a:ext cx="1398140" cy="461665"/>
          </a:xfrm>
          <a:prstGeom prst="rect">
            <a:avLst/>
          </a:prstGeom>
          <a:solidFill>
            <a:srgbClr val="38948E"/>
          </a:solidFill>
          <a:ln>
            <a:solidFill>
              <a:srgbClr val="A959EB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882" y="2515814"/>
            <a:ext cx="298030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get cost of the body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3134" y="3029074"/>
            <a:ext cx="1816459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Topology Feature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7380" y="4009729"/>
            <a:ext cx="194796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5613" y="4747701"/>
            <a:ext cx="283923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Simplification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20243" y="5355078"/>
            <a:ext cx="2409980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Inputs</a:t>
            </a: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5231" y="2459917"/>
            <a:ext cx="10631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 File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5666" y="1502105"/>
            <a:ext cx="184537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22646" y="3398151"/>
            <a:ext cx="177484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with CNN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18218" y="4287025"/>
            <a:ext cx="1080654" cy="10044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457333" y="4078423"/>
            <a:ext cx="2105893" cy="14216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756072" y="3879903"/>
            <a:ext cx="2341419" cy="18260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821382" y="3804956"/>
            <a:ext cx="6532417" cy="2257661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7832494" y="2031361"/>
            <a:ext cx="89870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57364" y="2497288"/>
            <a:ext cx="95410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8359" y="3068548"/>
            <a:ext cx="117211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482150" y="1904378"/>
            <a:ext cx="4675705" cy="162514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ounded Rectangle 31"/>
          <p:cNvSpPr/>
          <p:nvPr/>
        </p:nvSpPr>
        <p:spPr>
          <a:xfrm>
            <a:off x="1205612" y="2866620"/>
            <a:ext cx="2839239" cy="319599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Arrow 32"/>
          <p:cNvSpPr/>
          <p:nvPr/>
        </p:nvSpPr>
        <p:spPr>
          <a:xfrm>
            <a:off x="2019498" y="794013"/>
            <a:ext cx="3854830" cy="609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2CDEF-EBF7-A24C-97CC-57BDAB1899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697436" y="6458075"/>
            <a:ext cx="5749266" cy="369332"/>
          </a:xfrm>
          <a:prstGeom prst="rect">
            <a:avLst/>
          </a:prstGeom>
          <a:noFill/>
          <a:ln w="38100">
            <a:solidFill>
              <a:srgbClr val="368D8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2437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Immanual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Institute of Technology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322646" y="115144"/>
            <a:ext cx="2752613" cy="369332"/>
          </a:xfrm>
          <a:prstGeom prst="rect">
            <a:avLst/>
          </a:prstGeom>
          <a:solidFill>
            <a:srgbClr val="38948E"/>
          </a:solidFill>
          <a:ln>
            <a:solidFill>
              <a:srgbClr val="A959EB"/>
            </a:solidFill>
          </a:ln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work : </a:t>
            </a:r>
            <a:r>
              <a:rPr lang="en-IN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Zhenghui</a:t>
            </a:r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646" y="623944"/>
            <a:ext cx="2752613" cy="24804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926781" y="2728766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the Idea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1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12404</TotalTime>
  <Words>126</Words>
  <Application>Microsoft Office PowerPoint</Application>
  <PresentationFormat>Widescreen</PresentationFormat>
  <Paragraphs>52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Immanual R</cp:lastModifiedBy>
  <cp:revision>107</cp:revision>
  <dcterms:created xsi:type="dcterms:W3CDTF">2021-02-17T02:31:40Z</dcterms:created>
  <dcterms:modified xsi:type="dcterms:W3CDTF">2023-08-20T14:09:11Z</dcterms:modified>
</cp:coreProperties>
</file>